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258" r:id="rId5"/>
    <p:sldId id="267" r:id="rId6"/>
    <p:sldId id="268" r:id="rId7"/>
    <p:sldId id="269" r:id="rId8"/>
    <p:sldId id="257" r:id="rId9"/>
    <p:sldId id="25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6" autoAdjust="0"/>
    <p:restoredTop sz="94694"/>
  </p:normalViewPr>
  <p:slideViewPr>
    <p:cSldViewPr snapToGrid="0" snapToObjects="1">
      <p:cViewPr varScale="1">
        <p:scale>
          <a:sx n="76" d="100"/>
          <a:sy n="76" d="100"/>
        </p:scale>
        <p:origin x="4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16" y="1139461"/>
            <a:ext cx="7608467" cy="5584420"/>
          </a:xfrm>
          <a:prstGeom prst="rect">
            <a:avLst/>
          </a:prstGeom>
        </p:spPr>
      </p:pic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8600329" y="1834095"/>
            <a:ext cx="418980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8590017" y="1254642"/>
            <a:ext cx="1" cy="5794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764" y="1792377"/>
            <a:ext cx="2085013" cy="85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0208" y="2890995"/>
            <a:ext cx="859611" cy="8596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234" y="5547919"/>
            <a:ext cx="877900" cy="8596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4041" y="4594078"/>
            <a:ext cx="87790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4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36" y="1219200"/>
            <a:ext cx="7840136" cy="538933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 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>
          <a:xfrm>
            <a:off x="8589818" y="1834096"/>
            <a:ext cx="0" cy="7366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8600329" y="1834095"/>
            <a:ext cx="418980" cy="4103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08FD10ED-E8B9-7446-9EAB-018CF8D8C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155" y="5374810"/>
            <a:ext cx="632769" cy="557544"/>
          </a:xfrm>
          <a:prstGeom prst="rect">
            <a:avLst/>
          </a:prstGeom>
        </p:spPr>
      </p:pic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C7E51C06-A8AF-FE40-8AFA-26EB50D8E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500" y="5374809"/>
            <a:ext cx="632769" cy="557544"/>
          </a:xfrm>
          <a:prstGeom prst="rect">
            <a:avLst/>
          </a:prstGeom>
        </p:spPr>
      </p:pic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6B7E03D8-7FD5-9341-8EA6-574718D00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330" y="5857006"/>
            <a:ext cx="632769" cy="557544"/>
          </a:xfrm>
          <a:prstGeom prst="rect">
            <a:avLst/>
          </a:prstGeom>
        </p:spPr>
      </p:pic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34F80270-2919-8E48-A726-9E8D7B502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675" y="5857005"/>
            <a:ext cx="632769" cy="5575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5189" y="1342788"/>
            <a:ext cx="670618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2074" y="2689763"/>
            <a:ext cx="664522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2623" y="3920592"/>
            <a:ext cx="664522" cy="85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2515" y="4662740"/>
            <a:ext cx="534055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5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20" y="1053686"/>
            <a:ext cx="7456054" cy="656596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 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8589818" y="1834096"/>
            <a:ext cx="10511" cy="6597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8326582" y="1834095"/>
            <a:ext cx="273748" cy="2856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476" y="1696036"/>
            <a:ext cx="445047" cy="84741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233377" y="3157870"/>
            <a:ext cx="1860697" cy="11787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873753" y="3216283"/>
            <a:ext cx="1860697" cy="11787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6272" y="4480956"/>
            <a:ext cx="1408298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8633" y="5423417"/>
            <a:ext cx="78035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8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77" y="1122853"/>
            <a:ext cx="7285351" cy="530398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 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8589818" y="1219200"/>
            <a:ext cx="0" cy="6148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8600329" y="1619058"/>
            <a:ext cx="418980" cy="2150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043" y="1713300"/>
            <a:ext cx="603556" cy="8596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6670" y="2569388"/>
            <a:ext cx="871804" cy="8596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1611" y="3637148"/>
            <a:ext cx="871804" cy="8596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2585" y="5557402"/>
            <a:ext cx="192040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9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37" y="1158247"/>
            <a:ext cx="7309738" cy="570635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 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8589818" y="1219200"/>
            <a:ext cx="0" cy="6148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243455" y="1834095"/>
            <a:ext cx="356874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287" y="2266890"/>
            <a:ext cx="1182727" cy="9632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1315" y="3044303"/>
            <a:ext cx="603556" cy="9998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166" y="4121615"/>
            <a:ext cx="3097036" cy="18350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8744" y="5914138"/>
            <a:ext cx="69500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8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10" y="1207085"/>
            <a:ext cx="7358510" cy="559051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 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>
            <a:off x="8589818" y="1834096"/>
            <a:ext cx="65116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0564" y="1340492"/>
            <a:ext cx="707197" cy="859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9896" y="2581582"/>
            <a:ext cx="371888" cy="8474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0663" y="4115612"/>
            <a:ext cx="792549" cy="8596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5073" y="5551008"/>
            <a:ext cx="841321" cy="859611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>
          <a:xfrm flipH="1">
            <a:off x="8484781" y="1834096"/>
            <a:ext cx="105037" cy="5050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42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77" y="1162446"/>
            <a:ext cx="7285351" cy="5633192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 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47" name="Straight Arrow Connector 46"/>
          <p:cNvCxnSpPr/>
          <p:nvPr/>
        </p:nvCxnSpPr>
        <p:spPr>
          <a:xfrm>
            <a:off x="8589818" y="1834096"/>
            <a:ext cx="62345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8233845" y="1765369"/>
            <a:ext cx="366484" cy="687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431" y="1678719"/>
            <a:ext cx="1493649" cy="1566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0246" y="3256972"/>
            <a:ext cx="762066" cy="8596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3010" y="4117396"/>
            <a:ext cx="627942" cy="8596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0226" y="5774292"/>
            <a:ext cx="9876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2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49" y="1111394"/>
            <a:ext cx="7663336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8589818" y="1219200"/>
            <a:ext cx="0" cy="6148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586474" y="1847950"/>
            <a:ext cx="0" cy="4657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00" y="1828379"/>
            <a:ext cx="841321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6883" y="3034715"/>
            <a:ext cx="877900" cy="85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2991" y="4358019"/>
            <a:ext cx="1847248" cy="8596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4996" y="5494082"/>
            <a:ext cx="92057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0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5" y="1110933"/>
            <a:ext cx="7724301" cy="5523455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8589818" y="1834096"/>
            <a:ext cx="0" cy="6458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8600329" y="1399309"/>
            <a:ext cx="114180" cy="4347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099" y="1775377"/>
            <a:ext cx="578600" cy="42257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099" y="2268677"/>
            <a:ext cx="578600" cy="42257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93" y="1775377"/>
            <a:ext cx="578600" cy="42257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216" y="2268677"/>
            <a:ext cx="578600" cy="42257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761" y="1775377"/>
            <a:ext cx="578600" cy="42257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761" y="2268677"/>
            <a:ext cx="578600" cy="42257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55" y="1775377"/>
            <a:ext cx="578600" cy="42257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878" y="2268677"/>
            <a:ext cx="578600" cy="42257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989" y="1775377"/>
            <a:ext cx="578600" cy="42257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989" y="2268677"/>
            <a:ext cx="578600" cy="42257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283" y="1775377"/>
            <a:ext cx="578600" cy="42257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106" y="2268677"/>
            <a:ext cx="578600" cy="422573"/>
          </a:xfrm>
          <a:prstGeom prst="rect">
            <a:avLst/>
          </a:prstGeom>
        </p:spPr>
      </p:pic>
      <p:sp>
        <p:nvSpPr>
          <p:cNvPr id="6" name="L-Shape 5"/>
          <p:cNvSpPr/>
          <p:nvPr/>
        </p:nvSpPr>
        <p:spPr>
          <a:xfrm>
            <a:off x="2117982" y="1736876"/>
            <a:ext cx="914400" cy="986600"/>
          </a:xfrm>
          <a:prstGeom prst="corner">
            <a:avLst>
              <a:gd name="adj1" fmla="val 52105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L-Shape 48"/>
          <p:cNvSpPr/>
          <p:nvPr/>
        </p:nvSpPr>
        <p:spPr>
          <a:xfrm rot="10800000">
            <a:off x="2606366" y="1739601"/>
            <a:ext cx="914400" cy="986600"/>
          </a:xfrm>
          <a:prstGeom prst="corne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L-Shape 49"/>
          <p:cNvSpPr/>
          <p:nvPr/>
        </p:nvSpPr>
        <p:spPr>
          <a:xfrm>
            <a:off x="3521665" y="1744899"/>
            <a:ext cx="914400" cy="986600"/>
          </a:xfrm>
          <a:prstGeom prst="corner">
            <a:avLst>
              <a:gd name="adj1" fmla="val 53158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L-Shape 50"/>
          <p:cNvSpPr/>
          <p:nvPr/>
        </p:nvSpPr>
        <p:spPr>
          <a:xfrm rot="10800000">
            <a:off x="4010049" y="1747624"/>
            <a:ext cx="914400" cy="986600"/>
          </a:xfrm>
          <a:prstGeom prst="corne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9272" y="1847568"/>
            <a:ext cx="2365453" cy="859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7952" y="2723476"/>
            <a:ext cx="652329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6938" y="4092507"/>
            <a:ext cx="1707028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1723" y="5867841"/>
            <a:ext cx="371278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3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49" y="1102227"/>
            <a:ext cx="9138696" cy="521862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 |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8589818" y="1219200"/>
            <a:ext cx="0" cy="6148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368145" y="1834095"/>
            <a:ext cx="232184" cy="3964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767" y="3050971"/>
            <a:ext cx="2956816" cy="1347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307" y="4366011"/>
            <a:ext cx="1554615" cy="85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9062" y="5692496"/>
            <a:ext cx="3005588" cy="85961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168502" y="1912071"/>
            <a:ext cx="1456661" cy="8399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93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31" y="1111405"/>
            <a:ext cx="7937680" cy="555393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 |</a:t>
            </a:r>
            <a:r>
              <a:rPr lang="en-GB" dirty="0">
                <a:latin typeface="+mn-lt"/>
              </a:rPr>
              <a:t>Day 5 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>
          <a:xfrm>
            <a:off x="8589818" y="1834096"/>
            <a:ext cx="6373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600329" y="1834095"/>
            <a:ext cx="128035" cy="4519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337" y="1630241"/>
            <a:ext cx="810838" cy="859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3797" y="3064524"/>
            <a:ext cx="1554615" cy="859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4487" y="4366875"/>
            <a:ext cx="853514" cy="85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5752" y="5672843"/>
            <a:ext cx="223742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5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58" y="1129088"/>
            <a:ext cx="7382896" cy="5486876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 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8589818" y="1834096"/>
            <a:ext cx="66501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8285018" y="1551709"/>
            <a:ext cx="315311" cy="2823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146" y="1834095"/>
            <a:ext cx="432854" cy="841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2427" y="2978165"/>
            <a:ext cx="1085182" cy="859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2571" y="3882385"/>
            <a:ext cx="2280102" cy="8596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0806" y="5022945"/>
            <a:ext cx="5492972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8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99" y="1127059"/>
            <a:ext cx="7285351" cy="5017443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 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8589818" y="1834096"/>
            <a:ext cx="10511" cy="7012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8257309" y="1496291"/>
            <a:ext cx="343020" cy="3378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864" y="1595696"/>
            <a:ext cx="1176630" cy="85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3882" y="2918666"/>
            <a:ext cx="1408298" cy="8596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598" y="5284891"/>
            <a:ext cx="10059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2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32" y="1216425"/>
            <a:ext cx="7285351" cy="529178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 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V="1">
            <a:off x="8589818" y="1219200"/>
            <a:ext cx="0" cy="6148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8395855" y="1496291"/>
            <a:ext cx="204474" cy="3378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176" y="2081666"/>
            <a:ext cx="3310415" cy="13473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547" y="3384856"/>
            <a:ext cx="1408298" cy="8596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0009" y="3990751"/>
            <a:ext cx="1780186" cy="12741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3388" y="5296824"/>
            <a:ext cx="85961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2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98" y="1179341"/>
            <a:ext cx="7870618" cy="541371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 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 flipH="1" flipV="1">
            <a:off x="7966364" y="1834095"/>
            <a:ext cx="623454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8492836" y="1399309"/>
            <a:ext cx="107493" cy="4347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160" y="2253165"/>
            <a:ext cx="1700931" cy="8596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7382" y="3081855"/>
            <a:ext cx="396274" cy="8718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7813" y="3952158"/>
            <a:ext cx="3365284" cy="13473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7743" y="4964548"/>
            <a:ext cx="427976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4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78F974BB55646ABEAD4523BF014B1" ma:contentTypeVersion="5" ma:contentTypeDescription="Create a new document." ma:contentTypeScope="" ma:versionID="8cf37f3212e4b8fcf61999cb68f8ee09">
  <xsd:schema xmlns:xsd="http://www.w3.org/2001/XMLSchema" xmlns:xs="http://www.w3.org/2001/XMLSchema" xmlns:p="http://schemas.microsoft.com/office/2006/metadata/properties" xmlns:ns2="4921e149-a19a-41e8-bd6b-88f26a43303e" targetNamespace="http://schemas.microsoft.com/office/2006/metadata/properties" ma:root="true" ma:fieldsID="1bcd643c51a65dc9ef3ee389ce08abcf" ns2:_="">
    <xsd:import namespace="4921e149-a19a-41e8-bd6b-88f26a433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1e149-a19a-41e8-bd6b-88f26a433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294542-E90E-4016-9E25-742004209B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21e149-a19a-41e8-bd6b-88f26a433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92FAEB-CEE2-454C-92AC-DB149AEED0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E0143F-00A2-4275-9696-807A2A8E0408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4921e149-a19a-41e8-bd6b-88f26a43303e"/>
    <ds:schemaRef ds:uri="http://www.w3.org/XML/1998/namespace"/>
    <ds:schemaRef ds:uri="http://purl.org/dc/dcmitype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2584</TotalTime>
  <Words>120</Words>
  <Application>Microsoft Office PowerPoint</Application>
  <PresentationFormat>A4 Paper (210x297 mm)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Bariol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Ms Lancaster</cp:lastModifiedBy>
  <cp:revision>87</cp:revision>
  <dcterms:created xsi:type="dcterms:W3CDTF">2019-10-15T10:24:11Z</dcterms:created>
  <dcterms:modified xsi:type="dcterms:W3CDTF">2020-07-09T10:40:41Z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0x0101006D078F974BB55646ABEAD4523BF014B1</vt:lpwstr>
  </property>
</Properties>
</file>